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21442363" cy="15360650"/>
  <p:notesSz cx="6858000" cy="9144000"/>
  <p:defaultTextStyle>
    <a:defPPr>
      <a:defRPr lang="en-US"/>
    </a:defPPr>
    <a:lvl1pPr marL="0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1pPr>
    <a:lvl2pPr marL="883226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2pPr>
    <a:lvl3pPr marL="1766451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3pPr>
    <a:lvl4pPr marL="2649678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4pPr>
    <a:lvl5pPr marL="3532904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5pPr>
    <a:lvl6pPr marL="4416130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6pPr>
    <a:lvl7pPr marL="5299355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7pPr>
    <a:lvl8pPr marL="6182581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8pPr>
    <a:lvl9pPr marL="7065808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8B8"/>
    <a:srgbClr val="29A329"/>
    <a:srgbClr val="33CC33"/>
    <a:srgbClr val="FF6600"/>
    <a:srgbClr val="FF0000"/>
    <a:srgbClr val="54D454"/>
    <a:srgbClr val="66FF33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10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8177" y="2513885"/>
            <a:ext cx="18226009" cy="5347782"/>
          </a:xfrm>
        </p:spPr>
        <p:txBody>
          <a:bodyPr anchor="b"/>
          <a:lstStyle>
            <a:lvl1pPr algn="ctr">
              <a:defRPr sz="134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80296" y="8067898"/>
            <a:ext cx="16081772" cy="3708600"/>
          </a:xfrm>
        </p:spPr>
        <p:txBody>
          <a:bodyPr/>
          <a:lstStyle>
            <a:lvl1pPr marL="0" indent="0" algn="ctr">
              <a:buNone/>
              <a:defRPr sz="5376"/>
            </a:lvl1pPr>
            <a:lvl2pPr marL="1024037" indent="0" algn="ctr">
              <a:buNone/>
              <a:defRPr sz="4480"/>
            </a:lvl2pPr>
            <a:lvl3pPr marL="2048073" indent="0" algn="ctr">
              <a:buNone/>
              <a:defRPr sz="4032"/>
            </a:lvl3pPr>
            <a:lvl4pPr marL="3072110" indent="0" algn="ctr">
              <a:buNone/>
              <a:defRPr sz="3584"/>
            </a:lvl4pPr>
            <a:lvl5pPr marL="4096146" indent="0" algn="ctr">
              <a:buNone/>
              <a:defRPr sz="3584"/>
            </a:lvl5pPr>
            <a:lvl6pPr marL="5120183" indent="0" algn="ctr">
              <a:buNone/>
              <a:defRPr sz="3584"/>
            </a:lvl6pPr>
            <a:lvl7pPr marL="6144219" indent="0" algn="ctr">
              <a:buNone/>
              <a:defRPr sz="3584"/>
            </a:lvl7pPr>
            <a:lvl8pPr marL="7168256" indent="0" algn="ctr">
              <a:buNone/>
              <a:defRPr sz="3584"/>
            </a:lvl8pPr>
            <a:lvl9pPr marL="8192292" indent="0" algn="ctr">
              <a:buNone/>
              <a:defRPr sz="3584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04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58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44692" y="817812"/>
            <a:ext cx="4623510" cy="1301744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4164" y="817812"/>
            <a:ext cx="13602499" cy="1301744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8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84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2996" y="3829500"/>
            <a:ext cx="18494038" cy="6389603"/>
          </a:xfrm>
        </p:spPr>
        <p:txBody>
          <a:bodyPr anchor="b"/>
          <a:lstStyle>
            <a:lvl1pPr>
              <a:defRPr sz="134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2996" y="10279551"/>
            <a:ext cx="18494038" cy="3360141"/>
          </a:xfrm>
        </p:spPr>
        <p:txBody>
          <a:bodyPr/>
          <a:lstStyle>
            <a:lvl1pPr marL="0" indent="0">
              <a:buNone/>
              <a:defRPr sz="5376">
                <a:solidFill>
                  <a:schemeClr val="tx1"/>
                </a:solidFill>
              </a:defRPr>
            </a:lvl1pPr>
            <a:lvl2pPr marL="1024037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2pPr>
            <a:lvl3pPr marL="2048073" indent="0">
              <a:buNone/>
              <a:defRPr sz="4032">
                <a:solidFill>
                  <a:schemeClr val="tx1">
                    <a:tint val="75000"/>
                  </a:schemeClr>
                </a:solidFill>
              </a:defRPr>
            </a:lvl3pPr>
            <a:lvl4pPr marL="3072110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4pPr>
            <a:lvl5pPr marL="4096146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5pPr>
            <a:lvl6pPr marL="5120183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6pPr>
            <a:lvl7pPr marL="6144219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7pPr>
            <a:lvl8pPr marL="7168256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8pPr>
            <a:lvl9pPr marL="8192292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42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4163" y="4089062"/>
            <a:ext cx="9113004" cy="97461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5196" y="4089062"/>
            <a:ext cx="9113004" cy="97461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2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817816"/>
            <a:ext cx="18494038" cy="29690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6958" y="3765494"/>
            <a:ext cx="9071123" cy="1845410"/>
          </a:xfrm>
        </p:spPr>
        <p:txBody>
          <a:bodyPr anchor="b"/>
          <a:lstStyle>
            <a:lvl1pPr marL="0" indent="0">
              <a:buNone/>
              <a:defRPr sz="5376" b="1"/>
            </a:lvl1pPr>
            <a:lvl2pPr marL="1024037" indent="0">
              <a:buNone/>
              <a:defRPr sz="4480" b="1"/>
            </a:lvl2pPr>
            <a:lvl3pPr marL="2048073" indent="0">
              <a:buNone/>
              <a:defRPr sz="4032" b="1"/>
            </a:lvl3pPr>
            <a:lvl4pPr marL="3072110" indent="0">
              <a:buNone/>
              <a:defRPr sz="3584" b="1"/>
            </a:lvl4pPr>
            <a:lvl5pPr marL="4096146" indent="0">
              <a:buNone/>
              <a:defRPr sz="3584" b="1"/>
            </a:lvl5pPr>
            <a:lvl6pPr marL="5120183" indent="0">
              <a:buNone/>
              <a:defRPr sz="3584" b="1"/>
            </a:lvl6pPr>
            <a:lvl7pPr marL="6144219" indent="0">
              <a:buNone/>
              <a:defRPr sz="3584" b="1"/>
            </a:lvl7pPr>
            <a:lvl8pPr marL="7168256" indent="0">
              <a:buNone/>
              <a:defRPr sz="3584" b="1"/>
            </a:lvl8pPr>
            <a:lvl9pPr marL="8192292" indent="0">
              <a:buNone/>
              <a:defRPr sz="358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6958" y="5610904"/>
            <a:ext cx="9071123" cy="82527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55198" y="3765494"/>
            <a:ext cx="9115797" cy="1845410"/>
          </a:xfrm>
        </p:spPr>
        <p:txBody>
          <a:bodyPr anchor="b"/>
          <a:lstStyle>
            <a:lvl1pPr marL="0" indent="0">
              <a:buNone/>
              <a:defRPr sz="5376" b="1"/>
            </a:lvl1pPr>
            <a:lvl2pPr marL="1024037" indent="0">
              <a:buNone/>
              <a:defRPr sz="4480" b="1"/>
            </a:lvl2pPr>
            <a:lvl3pPr marL="2048073" indent="0">
              <a:buNone/>
              <a:defRPr sz="4032" b="1"/>
            </a:lvl3pPr>
            <a:lvl4pPr marL="3072110" indent="0">
              <a:buNone/>
              <a:defRPr sz="3584" b="1"/>
            </a:lvl4pPr>
            <a:lvl5pPr marL="4096146" indent="0">
              <a:buNone/>
              <a:defRPr sz="3584" b="1"/>
            </a:lvl5pPr>
            <a:lvl6pPr marL="5120183" indent="0">
              <a:buNone/>
              <a:defRPr sz="3584" b="1"/>
            </a:lvl6pPr>
            <a:lvl7pPr marL="6144219" indent="0">
              <a:buNone/>
              <a:defRPr sz="3584" b="1"/>
            </a:lvl7pPr>
            <a:lvl8pPr marL="7168256" indent="0">
              <a:buNone/>
              <a:defRPr sz="3584" b="1"/>
            </a:lvl8pPr>
            <a:lvl9pPr marL="8192292" indent="0">
              <a:buNone/>
              <a:defRPr sz="358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55198" y="5610904"/>
            <a:ext cx="9115797" cy="82527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25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15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0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1024043"/>
            <a:ext cx="6915720" cy="3584152"/>
          </a:xfrm>
        </p:spPr>
        <p:txBody>
          <a:bodyPr anchor="b"/>
          <a:lstStyle>
            <a:lvl1pPr>
              <a:defRPr sz="71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5797" y="2211653"/>
            <a:ext cx="10855196" cy="10916017"/>
          </a:xfrm>
        </p:spPr>
        <p:txBody>
          <a:bodyPr/>
          <a:lstStyle>
            <a:lvl1pPr>
              <a:defRPr sz="7167"/>
            </a:lvl1pPr>
            <a:lvl2pPr>
              <a:defRPr sz="6271"/>
            </a:lvl2pPr>
            <a:lvl3pPr>
              <a:defRPr sz="5376"/>
            </a:lvl3pPr>
            <a:lvl4pPr>
              <a:defRPr sz="4480"/>
            </a:lvl4pPr>
            <a:lvl5pPr>
              <a:defRPr sz="4480"/>
            </a:lvl5pPr>
            <a:lvl6pPr>
              <a:defRPr sz="4480"/>
            </a:lvl6pPr>
            <a:lvl7pPr>
              <a:defRPr sz="4480"/>
            </a:lvl7pPr>
            <a:lvl8pPr>
              <a:defRPr sz="4480"/>
            </a:lvl8pPr>
            <a:lvl9pPr>
              <a:defRPr sz="44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6955" y="4608195"/>
            <a:ext cx="6915720" cy="8537251"/>
          </a:xfrm>
        </p:spPr>
        <p:txBody>
          <a:bodyPr/>
          <a:lstStyle>
            <a:lvl1pPr marL="0" indent="0">
              <a:buNone/>
              <a:defRPr sz="3584"/>
            </a:lvl1pPr>
            <a:lvl2pPr marL="1024037" indent="0">
              <a:buNone/>
              <a:defRPr sz="3136"/>
            </a:lvl2pPr>
            <a:lvl3pPr marL="2048073" indent="0">
              <a:buNone/>
              <a:defRPr sz="2688"/>
            </a:lvl3pPr>
            <a:lvl4pPr marL="3072110" indent="0">
              <a:buNone/>
              <a:defRPr sz="2240"/>
            </a:lvl4pPr>
            <a:lvl5pPr marL="4096146" indent="0">
              <a:buNone/>
              <a:defRPr sz="2240"/>
            </a:lvl5pPr>
            <a:lvl6pPr marL="5120183" indent="0">
              <a:buNone/>
              <a:defRPr sz="2240"/>
            </a:lvl6pPr>
            <a:lvl7pPr marL="6144219" indent="0">
              <a:buNone/>
              <a:defRPr sz="2240"/>
            </a:lvl7pPr>
            <a:lvl8pPr marL="7168256" indent="0">
              <a:buNone/>
              <a:defRPr sz="2240"/>
            </a:lvl8pPr>
            <a:lvl9pPr marL="8192292" indent="0">
              <a:buNone/>
              <a:defRPr sz="2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69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1024043"/>
            <a:ext cx="6915720" cy="3584152"/>
          </a:xfrm>
        </p:spPr>
        <p:txBody>
          <a:bodyPr anchor="b"/>
          <a:lstStyle>
            <a:lvl1pPr>
              <a:defRPr sz="71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15797" y="2211653"/>
            <a:ext cx="10855196" cy="10916017"/>
          </a:xfrm>
        </p:spPr>
        <p:txBody>
          <a:bodyPr anchor="t"/>
          <a:lstStyle>
            <a:lvl1pPr marL="0" indent="0">
              <a:buNone/>
              <a:defRPr sz="7167"/>
            </a:lvl1pPr>
            <a:lvl2pPr marL="1024037" indent="0">
              <a:buNone/>
              <a:defRPr sz="6271"/>
            </a:lvl2pPr>
            <a:lvl3pPr marL="2048073" indent="0">
              <a:buNone/>
              <a:defRPr sz="5376"/>
            </a:lvl3pPr>
            <a:lvl4pPr marL="3072110" indent="0">
              <a:buNone/>
              <a:defRPr sz="4480"/>
            </a:lvl4pPr>
            <a:lvl5pPr marL="4096146" indent="0">
              <a:buNone/>
              <a:defRPr sz="4480"/>
            </a:lvl5pPr>
            <a:lvl6pPr marL="5120183" indent="0">
              <a:buNone/>
              <a:defRPr sz="4480"/>
            </a:lvl6pPr>
            <a:lvl7pPr marL="6144219" indent="0">
              <a:buNone/>
              <a:defRPr sz="4480"/>
            </a:lvl7pPr>
            <a:lvl8pPr marL="7168256" indent="0">
              <a:buNone/>
              <a:defRPr sz="4480"/>
            </a:lvl8pPr>
            <a:lvl9pPr marL="8192292" indent="0">
              <a:buNone/>
              <a:defRPr sz="448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6955" y="4608195"/>
            <a:ext cx="6915720" cy="8537251"/>
          </a:xfrm>
        </p:spPr>
        <p:txBody>
          <a:bodyPr/>
          <a:lstStyle>
            <a:lvl1pPr marL="0" indent="0">
              <a:buNone/>
              <a:defRPr sz="3584"/>
            </a:lvl1pPr>
            <a:lvl2pPr marL="1024037" indent="0">
              <a:buNone/>
              <a:defRPr sz="3136"/>
            </a:lvl2pPr>
            <a:lvl3pPr marL="2048073" indent="0">
              <a:buNone/>
              <a:defRPr sz="2688"/>
            </a:lvl3pPr>
            <a:lvl4pPr marL="3072110" indent="0">
              <a:buNone/>
              <a:defRPr sz="2240"/>
            </a:lvl4pPr>
            <a:lvl5pPr marL="4096146" indent="0">
              <a:buNone/>
              <a:defRPr sz="2240"/>
            </a:lvl5pPr>
            <a:lvl6pPr marL="5120183" indent="0">
              <a:buNone/>
              <a:defRPr sz="2240"/>
            </a:lvl6pPr>
            <a:lvl7pPr marL="6144219" indent="0">
              <a:buNone/>
              <a:defRPr sz="2240"/>
            </a:lvl7pPr>
            <a:lvl8pPr marL="7168256" indent="0">
              <a:buNone/>
              <a:defRPr sz="2240"/>
            </a:lvl8pPr>
            <a:lvl9pPr marL="8192292" indent="0">
              <a:buNone/>
              <a:defRPr sz="2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8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4163" y="817816"/>
            <a:ext cx="18494038" cy="2969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4163" y="4089062"/>
            <a:ext cx="18494038" cy="9746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4162" y="14237050"/>
            <a:ext cx="4824532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36937-EAA9-45F5-BFDC-3AB1C666CB91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02783" y="14237050"/>
            <a:ext cx="7236798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43669" y="14237050"/>
            <a:ext cx="4824532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0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048073" rtl="0" eaLnBrk="1" latinLnBrk="0" hangingPunct="1">
        <a:lnSpc>
          <a:spcPct val="90000"/>
        </a:lnSpc>
        <a:spcBef>
          <a:spcPct val="0"/>
        </a:spcBef>
        <a:buNone/>
        <a:defRPr sz="98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2018" indent="-512018" algn="l" defTabSz="2048073" rtl="0" eaLnBrk="1" latinLnBrk="0" hangingPunct="1">
        <a:lnSpc>
          <a:spcPct val="90000"/>
        </a:lnSpc>
        <a:spcBef>
          <a:spcPts val="2240"/>
        </a:spcBef>
        <a:buFont typeface="Arial" panose="020B0604020202020204" pitchFamily="34" charset="0"/>
        <a:buChar char="•"/>
        <a:defRPr sz="6271" kern="1200">
          <a:solidFill>
            <a:schemeClr val="tx1"/>
          </a:solidFill>
          <a:latin typeface="+mn-lt"/>
          <a:ea typeface="+mn-ea"/>
          <a:cs typeface="+mn-cs"/>
        </a:defRPr>
      </a:lvl1pPr>
      <a:lvl2pPr marL="1536055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5376" kern="1200">
          <a:solidFill>
            <a:schemeClr val="tx1"/>
          </a:solidFill>
          <a:latin typeface="+mn-lt"/>
          <a:ea typeface="+mn-ea"/>
          <a:cs typeface="+mn-cs"/>
        </a:defRPr>
      </a:lvl2pPr>
      <a:lvl3pPr marL="256009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3pPr>
      <a:lvl4pPr marL="3584128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4pPr>
      <a:lvl5pPr marL="4608165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5pPr>
      <a:lvl6pPr marL="563220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6pPr>
      <a:lvl7pPr marL="6656238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7pPr>
      <a:lvl8pPr marL="7680274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8pPr>
      <a:lvl9pPr marL="870431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1pPr>
      <a:lvl2pPr marL="1024037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2pPr>
      <a:lvl3pPr marL="2048073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3pPr>
      <a:lvl4pPr marL="3072110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4pPr>
      <a:lvl5pPr marL="4096146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5pPr>
      <a:lvl6pPr marL="5120183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6pPr>
      <a:lvl7pPr marL="6144219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7pPr>
      <a:lvl8pPr marL="7168256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8pPr>
      <a:lvl9pPr marL="8192292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80" y="9291554"/>
            <a:ext cx="12543855" cy="551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900" y="1852258"/>
            <a:ext cx="12142584" cy="56520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7448229" y="5718559"/>
            <a:ext cx="1387506" cy="162404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7138709" y="6911808"/>
            <a:ext cx="2208869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PA1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AUX2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0057232" y="212455"/>
            <a:ext cx="3100520" cy="1762598"/>
            <a:chOff x="10230224" y="592032"/>
            <a:chExt cx="3100520" cy="1762598"/>
          </a:xfrm>
        </p:grpSpPr>
        <p:sp>
          <p:nvSpPr>
            <p:cNvPr id="26" name="TextBox 25"/>
            <p:cNvSpPr txBox="1"/>
            <p:nvPr/>
          </p:nvSpPr>
          <p:spPr>
            <a:xfrm rot="18889397">
              <a:off x="9977661" y="1288665"/>
              <a:ext cx="176259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 smtClean="0">
                  <a:solidFill>
                    <a:srgbClr val="0088B8"/>
                  </a:solidFill>
                </a:rPr>
                <a:t>Main Board</a:t>
              </a:r>
              <a:endParaRPr lang="en-US" sz="2400" b="1" dirty="0">
                <a:solidFill>
                  <a:srgbClr val="0088B8"/>
                </a:solidFill>
              </a:endParaRPr>
            </a:p>
          </p:txBody>
        </p:sp>
        <p:sp>
          <p:nvSpPr>
            <p:cNvPr id="32" name="Parallelogram 31"/>
            <p:cNvSpPr/>
            <p:nvPr/>
          </p:nvSpPr>
          <p:spPr>
            <a:xfrm rot="8131823" flipV="1">
              <a:off x="10230224" y="1483131"/>
              <a:ext cx="1954162" cy="268062"/>
            </a:xfrm>
            <a:prstGeom prst="parallelogram">
              <a:avLst>
                <a:gd name="adj" fmla="val 10139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VDD 15V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3" name="Parallelogram 32"/>
            <p:cNvSpPr/>
            <p:nvPr/>
          </p:nvSpPr>
          <p:spPr>
            <a:xfrm rot="8131823" flipV="1">
              <a:off x="10614829" y="1481906"/>
              <a:ext cx="1954860" cy="268062"/>
            </a:xfrm>
            <a:prstGeom prst="parallelogram">
              <a:avLst>
                <a:gd name="adj" fmla="val 101393"/>
              </a:avLst>
            </a:prstGeom>
            <a:solidFill>
              <a:srgbClr val="008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PA3 / RX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4" name="Parallelogram 33"/>
            <p:cNvSpPr/>
            <p:nvPr/>
          </p:nvSpPr>
          <p:spPr>
            <a:xfrm rot="8131823" flipV="1">
              <a:off x="10991151" y="1480924"/>
              <a:ext cx="1954860" cy="268062"/>
            </a:xfrm>
            <a:prstGeom prst="parallelogram">
              <a:avLst>
                <a:gd name="adj" fmla="val 101393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PA2 / TX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5" name="Parallelogram 34"/>
            <p:cNvSpPr/>
            <p:nvPr/>
          </p:nvSpPr>
          <p:spPr>
            <a:xfrm rot="8131823" flipV="1">
              <a:off x="11373433" y="1480625"/>
              <a:ext cx="1957311" cy="268062"/>
            </a:xfrm>
            <a:prstGeom prst="parallelogram">
              <a:avLst>
                <a:gd name="adj" fmla="val 10139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GND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 rot="18920953">
            <a:off x="7469784" y="7977161"/>
            <a:ext cx="15484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LED Boards</a:t>
            </a:r>
            <a:endParaRPr lang="en-US" sz="2400" b="1" dirty="0">
              <a:solidFill>
                <a:srgbClr val="0088B8"/>
              </a:solidFill>
            </a:endParaRPr>
          </a:p>
        </p:txBody>
      </p:sp>
      <p:sp>
        <p:nvSpPr>
          <p:cNvPr id="39" name="Parallelogram 38"/>
          <p:cNvSpPr/>
          <p:nvPr/>
        </p:nvSpPr>
        <p:spPr>
          <a:xfrm rot="8131823" flipV="1">
            <a:off x="7692115" y="7989568"/>
            <a:ext cx="2174927" cy="268062"/>
          </a:xfrm>
          <a:prstGeom prst="parallelogram">
            <a:avLst>
              <a:gd name="adj" fmla="val 1013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VDD 15V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0" name="Parallelogram 39"/>
          <p:cNvSpPr/>
          <p:nvPr/>
        </p:nvSpPr>
        <p:spPr>
          <a:xfrm rot="8131823" flipV="1">
            <a:off x="8076653" y="7988370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PB4 / LED5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1" name="Parallelogram 40"/>
          <p:cNvSpPr/>
          <p:nvPr/>
        </p:nvSpPr>
        <p:spPr>
          <a:xfrm rot="8131823" flipV="1">
            <a:off x="8452975" y="7987388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PB5 / LED4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3" name="Parallelogram 42"/>
          <p:cNvSpPr/>
          <p:nvPr/>
        </p:nvSpPr>
        <p:spPr>
          <a:xfrm rot="8131823" flipV="1">
            <a:off x="9044699" y="7987606"/>
            <a:ext cx="2174927" cy="268062"/>
          </a:xfrm>
          <a:prstGeom prst="parallelogram">
            <a:avLst>
              <a:gd name="adj" fmla="val 1013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VDD 15V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4" name="Parallelogram 43"/>
          <p:cNvSpPr/>
          <p:nvPr/>
        </p:nvSpPr>
        <p:spPr>
          <a:xfrm rot="8131823" flipV="1">
            <a:off x="9429237" y="7986408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PB8 / LED3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5" name="Parallelogram 44"/>
          <p:cNvSpPr/>
          <p:nvPr/>
        </p:nvSpPr>
        <p:spPr>
          <a:xfrm rot="8131823" flipV="1">
            <a:off x="9805559" y="7985426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PB9 / LED2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6" name="Parallelogram 45"/>
          <p:cNvSpPr/>
          <p:nvPr/>
        </p:nvSpPr>
        <p:spPr>
          <a:xfrm rot="8131823" flipV="1">
            <a:off x="10187602" y="7985223"/>
            <a:ext cx="2178431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PA0 / LED1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15080343" y="2753358"/>
            <a:ext cx="1906552" cy="875213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7138709" y="1246816"/>
            <a:ext cx="266841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RF Module HFY-J18</a:t>
            </a:r>
          </a:p>
          <a:p>
            <a:r>
              <a:rPr lang="en-US" sz="2400" b="1" dirty="0" smtClean="0">
                <a:solidFill>
                  <a:srgbClr val="0088B8"/>
                </a:solidFill>
              </a:rPr>
              <a:t>(optional)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7138713" y="3076560"/>
            <a:ext cx="1395433" cy="369332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VDD 5V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138716" y="2387748"/>
            <a:ext cx="2208865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PC15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AUX1_PU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7138713" y="2018803"/>
            <a:ext cx="1395433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GND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7138713" y="2729626"/>
            <a:ext cx="2208868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PC15 / </a:t>
            </a:r>
            <a:r>
              <a:rPr lang="en-US" sz="2400" dirty="0" smtClean="0">
                <a:solidFill>
                  <a:schemeClr val="bg1"/>
                </a:solidFill>
              </a:rPr>
              <a:t>AUX1_PU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H="1" flipV="1">
            <a:off x="13073063" y="5718559"/>
            <a:ext cx="3862123" cy="1005005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7138713" y="6540902"/>
            <a:ext cx="1395433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GND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12787313" y="5810250"/>
            <a:ext cx="4199582" cy="129417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9" idx="2"/>
          </p:cNvCxnSpPr>
          <p:nvPr/>
        </p:nvCxnSpPr>
        <p:spPr>
          <a:xfrm>
            <a:off x="8100520" y="8790200"/>
            <a:ext cx="1355439" cy="91246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3991349" y="3908896"/>
            <a:ext cx="950622" cy="626043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653996" y="4366058"/>
            <a:ext cx="2137417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PC14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SENSOR2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7138710" y="4181264"/>
            <a:ext cx="2208868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PA4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SENSOR1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H="1" flipV="1">
            <a:off x="15712478" y="3958667"/>
            <a:ext cx="1253373" cy="40726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824549" y="1786640"/>
            <a:ext cx="1376119" cy="2172027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733858" y="528820"/>
            <a:ext cx="2208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IMU MPU-6050</a:t>
            </a:r>
          </a:p>
        </p:txBody>
      </p:sp>
      <p:cxnSp>
        <p:nvCxnSpPr>
          <p:cNvPr id="78" name="Straight Connector 77"/>
          <p:cNvCxnSpPr>
            <a:stCxn id="40" idx="2"/>
          </p:cNvCxnSpPr>
          <p:nvPr/>
        </p:nvCxnSpPr>
        <p:spPr>
          <a:xfrm>
            <a:off x="8485170" y="8789274"/>
            <a:ext cx="1253162" cy="913392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41" idx="2"/>
          </p:cNvCxnSpPr>
          <p:nvPr/>
        </p:nvCxnSpPr>
        <p:spPr>
          <a:xfrm>
            <a:off x="8861492" y="8788292"/>
            <a:ext cx="1173468" cy="91437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43" idx="2"/>
          </p:cNvCxnSpPr>
          <p:nvPr/>
        </p:nvCxnSpPr>
        <p:spPr>
          <a:xfrm>
            <a:off x="9453104" y="8788238"/>
            <a:ext cx="1291196" cy="914428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4" idx="2"/>
          </p:cNvCxnSpPr>
          <p:nvPr/>
        </p:nvCxnSpPr>
        <p:spPr>
          <a:xfrm>
            <a:off x="9837754" y="8787312"/>
            <a:ext cx="1226129" cy="91535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45" idx="2"/>
          </p:cNvCxnSpPr>
          <p:nvPr/>
        </p:nvCxnSpPr>
        <p:spPr>
          <a:xfrm>
            <a:off x="10214076" y="8786330"/>
            <a:ext cx="1115177" cy="91633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46" idx="2"/>
          </p:cNvCxnSpPr>
          <p:nvPr/>
        </p:nvCxnSpPr>
        <p:spPr>
          <a:xfrm>
            <a:off x="10596509" y="8787082"/>
            <a:ext cx="1018365" cy="91558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arallelogram 63"/>
          <p:cNvSpPr/>
          <p:nvPr/>
        </p:nvSpPr>
        <p:spPr>
          <a:xfrm rot="8131823" flipV="1">
            <a:off x="4650989" y="8134400"/>
            <a:ext cx="2705545" cy="268062"/>
          </a:xfrm>
          <a:prstGeom prst="parallelogram">
            <a:avLst>
              <a:gd name="adj" fmla="val 1013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VDD 3.3V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5" name="Parallelogram 64"/>
          <p:cNvSpPr/>
          <p:nvPr/>
        </p:nvSpPr>
        <p:spPr>
          <a:xfrm rot="8131823" flipV="1">
            <a:off x="5035366" y="8133267"/>
            <a:ext cx="2706510" cy="268062"/>
          </a:xfrm>
          <a:prstGeom prst="parallelogram">
            <a:avLst>
              <a:gd name="adj" fmla="val 101393"/>
            </a:avLst>
          </a:prstGeom>
          <a:solidFill>
            <a:srgbClr val="29A3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PA14 / SWCLK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6" name="Parallelogram 65"/>
          <p:cNvSpPr/>
          <p:nvPr/>
        </p:nvSpPr>
        <p:spPr>
          <a:xfrm rot="8131823" flipV="1">
            <a:off x="5411688" y="8132285"/>
            <a:ext cx="2706510" cy="268062"/>
          </a:xfrm>
          <a:prstGeom prst="parallelogram">
            <a:avLst>
              <a:gd name="adj" fmla="val 101393"/>
            </a:avLst>
          </a:prstGeom>
          <a:solidFill>
            <a:srgbClr val="008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PA13 / SWDIO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8" name="Parallelogram 67"/>
          <p:cNvSpPr/>
          <p:nvPr/>
        </p:nvSpPr>
        <p:spPr>
          <a:xfrm rot="8131823" flipV="1">
            <a:off x="5793160" y="8132316"/>
            <a:ext cx="2709904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GND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 rot="18938880">
            <a:off x="4363812" y="8005932"/>
            <a:ext cx="2419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SWD </a:t>
            </a:r>
            <a:r>
              <a:rPr lang="en-US" sz="2400" b="1" dirty="0" smtClean="0">
                <a:solidFill>
                  <a:srgbClr val="0088B8"/>
                </a:solidFill>
              </a:rPr>
              <a:t>Programming</a:t>
            </a:r>
            <a:endParaRPr lang="en-US" sz="2400" b="1" dirty="0">
              <a:solidFill>
                <a:srgbClr val="0088B8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3189906" y="1193577"/>
            <a:ext cx="2208868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PB11 / </a:t>
            </a:r>
            <a:r>
              <a:rPr lang="en-US" sz="2400" dirty="0" smtClean="0">
                <a:solidFill>
                  <a:schemeClr val="bg1"/>
                </a:solidFill>
              </a:rPr>
              <a:t>AUX3_PU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91" name="Straight Connector 90"/>
          <p:cNvCxnSpPr/>
          <p:nvPr/>
        </p:nvCxnSpPr>
        <p:spPr>
          <a:xfrm flipH="1">
            <a:off x="12452281" y="1728491"/>
            <a:ext cx="1148586" cy="1216071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733860" y="912631"/>
            <a:ext cx="2208865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PB6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MPU_SCL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733857" y="1273559"/>
            <a:ext cx="2208868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PB7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MPU_SDA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095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</TotalTime>
  <Words>79</Words>
  <Application>Microsoft Office PowerPoint</Application>
  <PresentationFormat>Custom</PresentationFormat>
  <Paragraphs>32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TU/e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Feru, E.</dc:creator>
  <cp:lastModifiedBy>Feru, E.</cp:lastModifiedBy>
  <cp:revision>37</cp:revision>
  <dcterms:created xsi:type="dcterms:W3CDTF">2020-01-12T17:08:42Z</dcterms:created>
  <dcterms:modified xsi:type="dcterms:W3CDTF">2020-02-07T18:21:44Z</dcterms:modified>
</cp:coreProperties>
</file>